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59" r:id="rId5"/>
    <p:sldId id="260" r:id="rId6"/>
    <p:sldId id="264" r:id="rId7"/>
    <p:sldId id="265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7"/>
            <p14:sldId id="258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Wspomaganie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szkół w rozwoju kompetencji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społecznych i obywatelskich 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uczniów –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etap edukacyjny </a:t>
            </a:r>
            <a:endParaRPr lang="pl-PL" sz="3600" b="1" dirty="0" smtClean="0">
              <a:solidFill>
                <a:prstClr val="black"/>
              </a:solidFill>
              <a:latin typeface="Arial Black" pitchFamily="34" charset="0"/>
              <a:ea typeface="+mj-ea"/>
              <a:cs typeface="+mj-cs"/>
            </a:endParaRPr>
          </a:p>
          <a:p>
            <a:pPr marL="0" lvl="0" indent="0" algn="ctr">
              <a:buNone/>
            </a:pPr>
            <a:r>
              <a:rPr lang="pl-PL" sz="3100" b="1" dirty="0">
                <a:solidFill>
                  <a:prstClr val="black"/>
                </a:solidFill>
              </a:rPr>
              <a:t>Moduł I. Wspomaganie pracy szkoły – wprowadzenie do szkolenia</a:t>
            </a:r>
          </a:p>
          <a:p>
            <a:pPr marL="0" lvl="0" indent="0" algn="ctr">
              <a:buNone/>
            </a:pPr>
            <a:r>
              <a:rPr lang="pl-PL" sz="3100" b="1" dirty="0">
                <a:solidFill>
                  <a:prstClr val="black"/>
                </a:solidFill>
              </a:rPr>
              <a:t>I</a:t>
            </a:r>
            <a:r>
              <a:rPr lang="pl-PL" sz="3100" b="1" dirty="0" smtClean="0">
                <a:solidFill>
                  <a:prstClr val="black"/>
                </a:solidFill>
              </a:rPr>
              <a:t>nformacja </a:t>
            </a:r>
            <a:r>
              <a:rPr lang="pl-PL" sz="3100" b="1" dirty="0">
                <a:solidFill>
                  <a:prstClr val="black"/>
                </a:solidFill>
              </a:rPr>
              <a:t>o projekcie</a:t>
            </a:r>
          </a:p>
          <a:p>
            <a:pPr marL="0" indent="0" algn="ctr">
              <a:buNone/>
            </a:pPr>
            <a:endParaRPr lang="pl-PL" sz="3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3600" b="1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Celem głównym projektu jest</a:t>
            </a:r>
            <a:r>
              <a:rPr lang="pl-PL" sz="3600" dirty="0">
                <a:ea typeface="Calibri" panose="020F0502020204030204" pitchFamily="34" charset="0"/>
                <a:cs typeface="Calibri Light" panose="020F0302020204030204" pitchFamily="34" charset="0"/>
              </a:rPr>
              <a:t> podniesienie kompetencji pracowników systemu wspomagania pracy szkoły oraz trenerów z terenu woj. łódzkiego i mazowieckiego w zakresie wspomagania szkół ukierunkowanego na rozwijanie kompetencji kluczowych </a:t>
            </a:r>
            <a:r>
              <a:rPr lang="pl-PL" sz="3600" dirty="0" smtClean="0">
                <a:ea typeface="Calibri" panose="020F0502020204030204" pitchFamily="34" charset="0"/>
                <a:cs typeface="Calibri Light" panose="020F0302020204030204" pitchFamily="34" charset="0"/>
              </a:rPr>
              <a:t>uczniów.</a:t>
            </a:r>
            <a:endParaRPr lang="pl-PL" sz="3600" dirty="0">
              <a:solidFill>
                <a:srgbClr val="FF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Wsparcie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szkoleniowo-doradcze adresowane do pracowników systemu wspomagania  pracy szkoły oraz trenerów wpłynie na podniesienie ich kompetencji oraz zdobycie nowych doświadczeń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prowadzeniu procesu wspomagania, pozwoli także na budowanie sieci współpracy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samokształcenia. Dzięki temu 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przyczyni się do zwiększenia wykorzystania systemu wspomagania szkół w zakresie kompetencji kluczowych uczniów niezbędnych do poruszania się na rynku </a:t>
            </a: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pracy, nauczania eksperymentalnego, właściwych postaw oraz metod zindywidualizowanego podejścia do ucznia</a:t>
            </a: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 projekcie przewidziane są następujące formy wsparcia:</a:t>
            </a:r>
            <a:endParaRPr lang="pl-P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szkolenia i doradztwo </a:t>
            </a:r>
            <a:r>
              <a:rPr lang="pl-PL" dirty="0">
                <a:cs typeface="Calibri Light" panose="020F0302020204030204" pitchFamily="34" charset="0"/>
              </a:rPr>
              <a:t>dla pracowników systemu wspomagania pracy szkoły oraz trenerów na podstawie programu szkoleniowo-doradczego opracowanego w projekcie pozakonkursowym ORE</a:t>
            </a:r>
            <a:endParaRPr lang="pl-PL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objęcie </a:t>
            </a:r>
            <a:r>
              <a:rPr lang="pl-PL" dirty="0">
                <a:cs typeface="Calibri Light" panose="020F0302020204030204" pitchFamily="34" charset="0"/>
              </a:rPr>
              <a:t>przez każdego uczestnika projektu </a:t>
            </a: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procesem wspomagania 1 szkoły, placówki lub przedszkola w zakresie rozwoju kompetencji kluczowych uczniów</a:t>
            </a:r>
            <a:endParaRPr lang="pl-PL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zorganizowanie</a:t>
            </a:r>
            <a:r>
              <a:rPr lang="pl-PL" dirty="0">
                <a:cs typeface="Calibri Light" panose="020F0302020204030204" pitchFamily="34" charset="0"/>
              </a:rPr>
              <a:t> z użyciem platformy www.doskonaleniewsieci.pl </a:t>
            </a: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sieci współpracy i samokształcenia </a:t>
            </a:r>
            <a:r>
              <a:rPr lang="pl-PL" dirty="0">
                <a:cs typeface="Calibri Light" panose="020F0302020204030204" pitchFamily="34" charset="0"/>
              </a:rPr>
              <a:t>dla pracowników systemu wspomagania pracy szkoły i ich animowanie.</a:t>
            </a:r>
            <a:endParaRPr lang="pl-PL" dirty="0">
              <a:effectLst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Część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stacjonarna –  70 godzin dydaktycznych, część e-learningowa –  20 godzin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Liczebność grupy szkoleniowej - około 20 osób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Szkolenie odbywać się będzie w czasie dwóch zjazdów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ZJAZD (3 dni, 30 godz.)  każdy dzień 10 godzin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ZJAZD (4 dni, 40 godz.)   1, 2, 3 dzień – 10,5 godz. 4 dzień 8,5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godz.</a:t>
            </a:r>
            <a:r>
              <a:rPr lang="pl-PL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215</Words>
  <Application>Microsoft Office PowerPoint</Application>
  <PresentationFormat>Panoramiczny</PresentationFormat>
  <Paragraphs>30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Motyw pakietu Office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admin</cp:lastModifiedBy>
  <cp:revision>16</cp:revision>
  <dcterms:created xsi:type="dcterms:W3CDTF">2018-12-02T13:14:09Z</dcterms:created>
  <dcterms:modified xsi:type="dcterms:W3CDTF">2019-01-16T21:47:55Z</dcterms:modified>
</cp:coreProperties>
</file>